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3124200"/>
            <a:ext cx="69818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76350"/>
            <a:ext cx="11268075" cy="430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844824"/>
            <a:ext cx="3257550" cy="2000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2214" y="1849876"/>
            <a:ext cx="3248025" cy="2066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22252" y="4531281"/>
            <a:ext cx="7814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1751" y="4531281"/>
            <a:ext cx="7814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12824" y="4531281"/>
            <a:ext cx="7814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90748" y="4531281"/>
            <a:ext cx="7814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22252" y="5133165"/>
            <a:ext cx="7814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11751" y="5133165"/>
            <a:ext cx="7814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12824" y="5133165"/>
            <a:ext cx="7814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090748" y="5133165"/>
            <a:ext cx="7814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809750"/>
            <a:ext cx="105632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93305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52336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0031" y="393305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0031" y="452336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62613" y="393305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62613" y="452336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6770" y="393305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36770" y="452336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80375" y="393305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80375" y="452336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31383" y="3933056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31383" y="452336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632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795936"/>
            <a:ext cx="6336704" cy="929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308104"/>
            <a:ext cx="49685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805815"/>
            <a:ext cx="49685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6326676"/>
            <a:ext cx="91450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376487"/>
            <a:ext cx="1147762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429770"/>
            <a:ext cx="254317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